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17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015" y="321733"/>
            <a:ext cx="6086517" cy="2577130"/>
          </a:xfrm>
        </p:spPr>
        <p:txBody>
          <a:bodyPr>
            <a:normAutofit fontScale="90000"/>
          </a:bodyPr>
          <a:lstStyle/>
          <a:p>
            <a:r>
              <a:rPr lang="en-GB" dirty="0"/>
              <a:t>Multi-lingual Chatbot for e-commerce start-up venturing in the Kenyan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26B5-BB98-E5EE-113B-59E120B90DDC}"/>
              </a:ext>
            </a:extLst>
          </p:cNvPr>
          <p:cNvSpPr txBox="1"/>
          <p:nvPr/>
        </p:nvSpPr>
        <p:spPr>
          <a:xfrm>
            <a:off x="5985638" y="2928402"/>
            <a:ext cx="5960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Automating customer interactions through a machine learning-powered chatbot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Engaging the audience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436</Words>
  <Application>Microsoft Office PowerPoint</Application>
  <PresentationFormat>Widescreen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Posterama</vt:lpstr>
      <vt:lpstr>Custom</vt:lpstr>
      <vt:lpstr>Multi-lingual Chatbot for e-commerce start-up venturing in the Kenyan Market</vt:lpstr>
      <vt:lpstr>Agenda 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2025-07-24T19:05:09Z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